
<file path=[Content_Types].xml><?xml version="1.0" encoding="utf-8"?>
<Types xmlns="http://schemas.openxmlformats.org/package/2006/content-types"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ido2rZFDhlBKlZgftWNJ7noWP/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Computer Aided Design is using software programs and technology to Create, Modify, Analyze, and Optimize designs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-Create=draft the original design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-modify= making different changes to the design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-analyze= use the design dimensions and properties to determine unknown properties and compare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-optimize=choose design dimension and properties that create the best situation for the model (ex: uses least amount of material, burns least amount of fuel)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There are different softwares to CAD based on what you want to do, we are using Fusion360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of these points are comparing Cad to designing by hand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Cad files are digital they are more easier to share, causing more collaboration and increased productivity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Information on Technical drawings made form CAD files are very useful to manufactuers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Showing real life scale and product details is often important to customers</a:t>
            </a:r>
            <a:endParaRPr/>
          </a:p>
        </p:txBody>
      </p:sp>
      <p:sp>
        <p:nvSpPr>
          <p:cNvPr id="122" name="Google Shape;12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emphasize that there are many different careers that use CAD, and the students don’t have to wait for the future to start. There are also a number of things they can model and print that will be useful to their everyday life now.</a:t>
            </a:r>
            <a:endParaRPr/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room, toy&#10;&#10;Description automatically generated" id="16" name="Google Shape;16;p16"/>
          <p:cNvPicPr preferRelativeResize="0"/>
          <p:nvPr/>
        </p:nvPicPr>
        <p:blipFill rotWithShape="1">
          <a:blip r:embed="rId2">
            <a:alphaModFix/>
          </a:blip>
          <a:srcRect b="0" l="1618" r="0" t="0"/>
          <a:stretch/>
        </p:blipFill>
        <p:spPr>
          <a:xfrm flipH="1">
            <a:off x="0" y="-112796"/>
            <a:ext cx="12192000" cy="697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620252" y="51831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7F03"/>
              </a:buClr>
              <a:buSzPts val="4000"/>
              <a:buNone/>
              <a:defRPr b="1" sz="4000"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8" name="Google Shape;18;p16"/>
          <p:cNvCxnSpPr/>
          <p:nvPr/>
        </p:nvCxnSpPr>
        <p:spPr>
          <a:xfrm>
            <a:off x="914400" y="5177178"/>
            <a:ext cx="10363200" cy="0"/>
          </a:xfrm>
          <a:prstGeom prst="straightConnector1">
            <a:avLst/>
          </a:prstGeom>
          <a:noFill/>
          <a:ln cap="flat" cmpd="sng" w="57150">
            <a:solidFill>
              <a:srgbClr val="FB7F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" name="Google Shape;19;p16"/>
          <p:cNvSpPr txBox="1"/>
          <p:nvPr/>
        </p:nvSpPr>
        <p:spPr>
          <a:xfrm>
            <a:off x="9512490" y="378031"/>
            <a:ext cx="265970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rPr>
              <a:t>BotDev()</a:t>
            </a:r>
            <a:endParaRPr/>
          </a:p>
        </p:txBody>
      </p:sp>
      <p:sp>
        <p:nvSpPr>
          <p:cNvPr id="20" name="Google Shape;20;p16"/>
          <p:cNvSpPr txBox="1"/>
          <p:nvPr>
            <p:ph type="ctrTitle"/>
          </p:nvPr>
        </p:nvSpPr>
        <p:spPr>
          <a:xfrm>
            <a:off x="914400" y="2789578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12000"/>
              <a:buFont typeface="Arial"/>
              <a:buNone/>
              <a:defRPr b="1" sz="12000"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" name="Google Shape;21;p16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8261684" y="-120315"/>
            <a:ext cx="1578506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0"/>
            <a:ext cx="123825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50000">
                <a:srgbClr val="262626"/>
              </a:gs>
              <a:gs pos="99000">
                <a:srgbClr val="3F3F3F"/>
              </a:gs>
              <a:gs pos="100000">
                <a:srgbClr val="3F3F3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222375" y="0"/>
            <a:ext cx="1096962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25" name="Google Shape;25;p17"/>
          <p:cNvSpPr txBox="1"/>
          <p:nvPr>
            <p:ph type="title"/>
          </p:nvPr>
        </p:nvSpPr>
        <p:spPr>
          <a:xfrm>
            <a:off x="1622424" y="365129"/>
            <a:ext cx="97313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4400"/>
              <a:buFont typeface="Arial"/>
              <a:buNone/>
              <a:defRPr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1622424" y="1825625"/>
            <a:ext cx="9731376" cy="4351338"/>
          </a:xfrm>
          <a:prstGeom prst="rect">
            <a:avLst/>
          </a:prstGeom>
          <a:solidFill>
            <a:srgbClr val="0C0C0C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7F03"/>
              </a:buClr>
              <a:buSzPts val="2800"/>
              <a:buChar char="•"/>
              <a:defRPr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7F03"/>
              </a:buClr>
              <a:buSzPts val="2400"/>
              <a:buChar char="•"/>
              <a:defRPr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7F03"/>
              </a:buClr>
              <a:buSzPts val="2000"/>
              <a:buChar char="•"/>
              <a:defRPr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7F03"/>
              </a:buClr>
              <a:buSzPts val="1800"/>
              <a:buChar char="•"/>
              <a:defRPr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7F03"/>
              </a:buClr>
              <a:buSzPts val="1800"/>
              <a:buChar char="•"/>
              <a:defRPr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7"/>
          <p:cNvSpPr txBox="1"/>
          <p:nvPr/>
        </p:nvSpPr>
        <p:spPr>
          <a:xfrm rot="-5400000">
            <a:off x="-1159843" y="2196582"/>
            <a:ext cx="39036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rPr>
              <a:t>BotDev()</a:t>
            </a:r>
            <a:endParaRPr/>
          </a:p>
        </p:txBody>
      </p:sp>
      <p:sp>
        <p:nvSpPr>
          <p:cNvPr id="28" name="Google Shape;28;p17"/>
          <p:cNvSpPr txBox="1"/>
          <p:nvPr/>
        </p:nvSpPr>
        <p:spPr>
          <a:xfrm>
            <a:off x="9419446" y="6488668"/>
            <a:ext cx="2772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B7F03"/>
                </a:solidFill>
                <a:latin typeface="Calibri"/>
                <a:ea typeface="Calibri"/>
                <a:cs typeface="Calibri"/>
                <a:sym typeface="Calibri"/>
              </a:rPr>
              <a:t>Blender Image By: Flash112</a:t>
            </a:r>
            <a:endParaRPr/>
          </a:p>
        </p:txBody>
      </p:sp>
      <p:pic>
        <p:nvPicPr>
          <p:cNvPr id="29" name="Google Shape;29;p17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 rot="-5400000">
            <a:off x="-235717" y="4312319"/>
            <a:ext cx="184159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ocky beach next to a body of water&#10;&#10;Description automatically generated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17521"/>
          <a:stretch/>
        </p:blipFill>
        <p:spPr>
          <a:xfrm>
            <a:off x="0" y="1"/>
            <a:ext cx="12192001" cy="6857999"/>
          </a:xfrm>
          <a:prstGeom prst="rect">
            <a:avLst/>
          </a:prstGeom>
          <a:solidFill>
            <a:srgbClr val="FEFEFE"/>
          </a:solidFill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8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6000"/>
              <a:buFont typeface="Arial"/>
              <a:buNone/>
              <a:defRPr b="1" sz="6000"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8"/>
          <p:cNvSpPr txBox="1"/>
          <p:nvPr/>
        </p:nvSpPr>
        <p:spPr>
          <a:xfrm>
            <a:off x="8288368" y="5266245"/>
            <a:ext cx="39036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D7900"/>
                </a:solidFill>
                <a:latin typeface="Arial"/>
                <a:ea typeface="Arial"/>
                <a:cs typeface="Arial"/>
                <a:sym typeface="Arial"/>
              </a:rPr>
              <a:t>BotDev()</a:t>
            </a:r>
            <a:endParaRPr/>
          </a:p>
        </p:txBody>
      </p:sp>
      <p:pic>
        <p:nvPicPr>
          <p:cNvPr id="38" name="Google Shape;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4951416"/>
            <a:ext cx="1828800" cy="15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9" Type="http://schemas.openxmlformats.org/officeDocument/2006/relationships/image" Target="../media/image42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57.png"/><Relationship Id="rId7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Relationship Id="rId7" Type="http://schemas.openxmlformats.org/officeDocument/2006/relationships/image" Target="../media/image4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49.png"/><Relationship Id="rId6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34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>
            <p:ph type="ctrTitle"/>
          </p:nvPr>
        </p:nvSpPr>
        <p:spPr>
          <a:xfrm>
            <a:off x="1638586" y="243361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10800"/>
              <a:buFont typeface="Arial"/>
              <a:buNone/>
            </a:pPr>
            <a:r>
              <a:rPr lang="en-US" sz="10800">
                <a:latin typeface="Arial"/>
                <a:ea typeface="Arial"/>
                <a:cs typeface="Arial"/>
                <a:sym typeface="Arial"/>
              </a:rPr>
              <a:t>Intro to CAD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0"/>
          <p:cNvPicPr preferRelativeResize="0"/>
          <p:nvPr/>
        </p:nvPicPr>
        <p:blipFill rotWithShape="1">
          <a:blip r:embed="rId3">
            <a:alphaModFix/>
          </a:blip>
          <a:srcRect b="0" l="12943" r="6867" t="0"/>
          <a:stretch/>
        </p:blipFill>
        <p:spPr>
          <a:xfrm>
            <a:off x="2612958" y="4061438"/>
            <a:ext cx="3160149" cy="2762112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183" name="Google Shape;183;p10"/>
          <p:cNvSpPr txBox="1"/>
          <p:nvPr>
            <p:ph type="title"/>
          </p:nvPr>
        </p:nvSpPr>
        <p:spPr>
          <a:xfrm>
            <a:off x="-63064" y="-58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4400"/>
              <a:buFont typeface="Arial"/>
              <a:buNone/>
            </a:pPr>
            <a:r>
              <a:rPr lang="en-US"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rPr>
              <a:t>Sports Equipment Design</a:t>
            </a:r>
            <a:endParaRPr/>
          </a:p>
        </p:txBody>
      </p:sp>
      <p:pic>
        <p:nvPicPr>
          <p:cNvPr id="184" name="Google Shape;18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230" y="1456164"/>
            <a:ext cx="2463800" cy="2402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0778" y="1313833"/>
            <a:ext cx="2585839" cy="277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81" y="3785811"/>
            <a:ext cx="2567448" cy="279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7853" y="1970121"/>
            <a:ext cx="2278626" cy="261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8415" y="4839482"/>
            <a:ext cx="1900084" cy="200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0"/>
          <p:cNvSpPr/>
          <p:nvPr/>
        </p:nvSpPr>
        <p:spPr>
          <a:xfrm>
            <a:off x="9302097" y="604573"/>
            <a:ext cx="2674374" cy="858437"/>
          </a:xfrm>
          <a:prstGeom prst="roundRect">
            <a:avLst>
              <a:gd fmla="val 16667" name="adj"/>
            </a:avLst>
          </a:prstGeom>
          <a:solidFill>
            <a:srgbClr val="FF9700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You can even make your own sports accessories now!</a:t>
            </a:r>
            <a:endParaRPr/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12225" y="3785811"/>
            <a:ext cx="1961989" cy="148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42262" y="5402316"/>
            <a:ext cx="1748294" cy="133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812225" y="1854743"/>
            <a:ext cx="1862394" cy="1694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/>
          <p:nvPr>
            <p:ph type="title"/>
          </p:nvPr>
        </p:nvSpPr>
        <p:spPr>
          <a:xfrm>
            <a:off x="809625" y="2344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6000"/>
              <a:buFont typeface="Arial"/>
              <a:buNone/>
            </a:pPr>
            <a:r>
              <a:rPr lang="en-US"/>
              <a:t>Floor Plans and Interior Design</a:t>
            </a:r>
            <a:endParaRPr/>
          </a:p>
        </p:txBody>
      </p:sp>
      <p:pic>
        <p:nvPicPr>
          <p:cNvPr id="198" name="Google Shape;198;p11"/>
          <p:cNvPicPr preferRelativeResize="0"/>
          <p:nvPr/>
        </p:nvPicPr>
        <p:blipFill rotWithShape="1">
          <a:blip r:embed="rId3">
            <a:alphaModFix/>
          </a:blip>
          <a:srcRect b="7499" l="0" r="0" t="0"/>
          <a:stretch/>
        </p:blipFill>
        <p:spPr>
          <a:xfrm rot="5400000">
            <a:off x="9213013" y="806374"/>
            <a:ext cx="3425863" cy="231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8468" y="3935362"/>
            <a:ext cx="4105377" cy="272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287" y="1912373"/>
            <a:ext cx="2285591" cy="167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1531" y="3019808"/>
            <a:ext cx="4536109" cy="322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848" y="3882671"/>
            <a:ext cx="4530213" cy="291180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"/>
          <p:cNvSpPr txBox="1"/>
          <p:nvPr/>
        </p:nvSpPr>
        <p:spPr>
          <a:xfrm>
            <a:off x="6472238" y="-1857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4400"/>
              <a:buFont typeface="Arial"/>
              <a:buNone/>
            </a:pPr>
            <a:r>
              <a:rPr lang="en-US"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rPr>
              <a:t>Making School Supplies</a:t>
            </a:r>
            <a:endParaRPr/>
          </a:p>
        </p:txBody>
      </p:sp>
      <p:pic>
        <p:nvPicPr>
          <p:cNvPr id="209" name="Google Shape;2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913" y="1545303"/>
            <a:ext cx="2799145" cy="240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3909" y="4132754"/>
            <a:ext cx="2652712" cy="249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6995" y="1854692"/>
            <a:ext cx="1938571" cy="153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26477" y="3928499"/>
            <a:ext cx="4103426" cy="270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6913" y="4132754"/>
            <a:ext cx="2222554" cy="2312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98447" y="1545303"/>
            <a:ext cx="3957994" cy="221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/>
          <p:nvPr>
            <p:ph type="title"/>
          </p:nvPr>
        </p:nvSpPr>
        <p:spPr>
          <a:xfrm>
            <a:off x="823913" y="366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6000"/>
              <a:buFont typeface="Arial"/>
              <a:buNone/>
            </a:pPr>
            <a:r>
              <a:rPr lang="en-US"/>
              <a:t>Amusement Parks</a:t>
            </a:r>
            <a:endParaRPr/>
          </a:p>
        </p:txBody>
      </p:sp>
      <p:pic>
        <p:nvPicPr>
          <p:cNvPr id="220" name="Google Shape;2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239" y="1362240"/>
            <a:ext cx="3940277" cy="28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48" y="4207567"/>
            <a:ext cx="6972300" cy="2487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5044" y="1479026"/>
            <a:ext cx="3667511" cy="274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539" y="4055959"/>
            <a:ext cx="4565776" cy="255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3611" y="1690688"/>
            <a:ext cx="2337647" cy="1748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 txBox="1"/>
          <p:nvPr>
            <p:ph type="title"/>
          </p:nvPr>
        </p:nvSpPr>
        <p:spPr>
          <a:xfrm>
            <a:off x="209549" y="51583"/>
            <a:ext cx="37623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4320"/>
              <a:buFont typeface="Arial"/>
              <a:buNone/>
            </a:pPr>
            <a:r>
              <a:rPr lang="en-US" sz="4320"/>
              <a:t>Progress Check</a:t>
            </a:r>
            <a:endParaRPr sz="5400"/>
          </a:p>
        </p:txBody>
      </p:sp>
      <p:sp>
        <p:nvSpPr>
          <p:cNvPr id="230" name="Google Shape;230;p14"/>
          <p:cNvSpPr/>
          <p:nvPr/>
        </p:nvSpPr>
        <p:spPr>
          <a:xfrm>
            <a:off x="209549" y="2273736"/>
            <a:ext cx="6048376" cy="9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rPr>
              <a:t>How would you describe CAD to someone?</a:t>
            </a:r>
            <a:endParaRPr sz="2400">
              <a:solidFill>
                <a:srgbClr val="FB7F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4"/>
          <p:cNvSpPr txBox="1"/>
          <p:nvPr/>
        </p:nvSpPr>
        <p:spPr>
          <a:xfrm>
            <a:off x="1154111" y="3567332"/>
            <a:ext cx="84328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rPr>
              <a:t>Why is CAD more worthwhile than hand drawings and designs?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B7F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1903412" y="5119332"/>
            <a:ext cx="10288588" cy="12311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B7F03"/>
                </a:solidFill>
                <a:latin typeface="Arial"/>
                <a:ea typeface="Arial"/>
                <a:cs typeface="Arial"/>
                <a:sym typeface="Arial"/>
              </a:rPr>
              <a:t>What other applications can you see CAD being used other than the ones mentioned above?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B7F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 b="0" l="0" r="0" t="6917"/>
          <a:stretch/>
        </p:blipFill>
        <p:spPr>
          <a:xfrm>
            <a:off x="6511325" y="0"/>
            <a:ext cx="5680675" cy="324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1386736" y="116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 to Computer Aided Design (CAD)</a:t>
            </a:r>
            <a:endParaRPr/>
          </a:p>
        </p:txBody>
      </p:sp>
      <p:sp>
        <p:nvSpPr>
          <p:cNvPr id="101" name="Google Shape;101;p2"/>
          <p:cNvSpPr txBox="1"/>
          <p:nvPr>
            <p:ph idx="4294967295" type="body"/>
          </p:nvPr>
        </p:nvSpPr>
        <p:spPr>
          <a:xfrm>
            <a:off x="4845659" y="1599500"/>
            <a:ext cx="6515448" cy="1445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7900"/>
              </a:buClr>
              <a:buSzPts val="3600"/>
              <a:buNone/>
            </a:pPr>
            <a:r>
              <a:rPr lang="en-US" sz="3600">
                <a:solidFill>
                  <a:srgbClr val="FD7900"/>
                </a:solidFill>
                <a:latin typeface="Arial"/>
                <a:ea typeface="Arial"/>
                <a:cs typeface="Arial"/>
                <a:sym typeface="Arial"/>
              </a:rPr>
              <a:t>What Do you Already Know About CAD?</a:t>
            </a:r>
            <a:endParaRPr/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299" y="2504880"/>
            <a:ext cx="3105150" cy="405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3917" y="3269010"/>
            <a:ext cx="6848083" cy="358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1351451" y="-695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is Computer Aided Design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1351451" y="2331625"/>
            <a:ext cx="6925187" cy="443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D79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D7900"/>
                </a:solidFill>
                <a:latin typeface="Times"/>
                <a:ea typeface="Times"/>
                <a:cs typeface="Times"/>
                <a:sym typeface="Times"/>
              </a:rPr>
              <a:t>Computer Aided Design (CAD)- </a:t>
            </a:r>
            <a:r>
              <a:rPr b="1" lang="en-US" sz="2400">
                <a:solidFill>
                  <a:srgbClr val="FD7900"/>
                </a:solidFill>
                <a:latin typeface="Times"/>
                <a:ea typeface="Times"/>
                <a:cs typeface="Times"/>
                <a:sym typeface="Times"/>
              </a:rPr>
              <a:t>create, modify, analyze, and optimize</a:t>
            </a:r>
            <a:r>
              <a:rPr lang="en-US" sz="2400">
                <a:solidFill>
                  <a:srgbClr val="FD7900"/>
                </a:solidFill>
                <a:latin typeface="Times"/>
                <a:ea typeface="Times"/>
                <a:cs typeface="Times"/>
                <a:sym typeface="Times"/>
              </a:rPr>
              <a:t> a design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D79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D79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D7900"/>
                </a:solidFill>
                <a:latin typeface="Times"/>
                <a:ea typeface="Times"/>
                <a:cs typeface="Times"/>
                <a:sym typeface="Times"/>
              </a:rPr>
              <a:t>Diagrams with details useful to manufacturing the design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D79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D79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D7900"/>
                </a:solidFill>
                <a:latin typeface="Times"/>
                <a:ea typeface="Times"/>
                <a:cs typeface="Times"/>
                <a:sym typeface="Times"/>
              </a:rPr>
              <a:t>2D or 3D form 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D79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D79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D7900"/>
                </a:solidFill>
                <a:latin typeface="Times"/>
                <a:ea typeface="Times"/>
                <a:cs typeface="Times"/>
                <a:sym typeface="Times"/>
              </a:rPr>
              <a:t>contain information (dimensions, materials, tolerances, and processes)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D79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D7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7057" y="995827"/>
            <a:ext cx="1574477" cy="139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4335" y="2435580"/>
            <a:ext cx="1531408" cy="1391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 b="0" l="12958" r="10937" t="0"/>
          <a:stretch/>
        </p:blipFill>
        <p:spPr>
          <a:xfrm>
            <a:off x="8417035" y="3853737"/>
            <a:ext cx="1737025" cy="133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6">
            <a:alphaModFix/>
          </a:blip>
          <a:srcRect b="9872" l="11775" r="6968" t="3365"/>
          <a:stretch/>
        </p:blipFill>
        <p:spPr>
          <a:xfrm>
            <a:off x="10172783" y="5194405"/>
            <a:ext cx="1643168" cy="118673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10334646" y="1487201"/>
            <a:ext cx="1129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D7900"/>
                </a:solidFill>
                <a:latin typeface="Times"/>
                <a:ea typeface="Times"/>
                <a:cs typeface="Times"/>
                <a:sym typeface="Times"/>
              </a:rPr>
              <a:t>CREATE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8793587" y="2959490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D7900"/>
                </a:solidFill>
                <a:latin typeface="Times"/>
                <a:ea typeface="Times"/>
                <a:cs typeface="Times"/>
                <a:sym typeface="Times"/>
              </a:rPr>
              <a:t>MODIFY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10334646" y="4405651"/>
            <a:ext cx="1292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D7900"/>
                </a:solidFill>
                <a:latin typeface="Times"/>
                <a:ea typeface="Times"/>
                <a:cs typeface="Times"/>
                <a:sym typeface="Times"/>
              </a:rPr>
              <a:t>ANALYZE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8632784" y="5653209"/>
            <a:ext cx="1364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D7900"/>
                </a:solidFill>
                <a:latin typeface="Times"/>
                <a:ea typeface="Times"/>
                <a:cs typeface="Times"/>
                <a:sym typeface="Times"/>
              </a:rPr>
              <a:t>OPTIMIZE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 amt="58000"/>
          </a:blip>
          <a:srcRect b="0" l="0" r="0" t="0"/>
          <a:stretch/>
        </p:blipFill>
        <p:spPr>
          <a:xfrm>
            <a:off x="7607300" y="4479"/>
            <a:ext cx="4584700" cy="373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>
            <p:ph type="title"/>
          </p:nvPr>
        </p:nvSpPr>
        <p:spPr>
          <a:xfrm>
            <a:off x="1457366" y="4040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44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Why is CAD Important?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1457366" y="1706582"/>
            <a:ext cx="6521713" cy="4062651"/>
          </a:xfrm>
          <a:prstGeom prst="rect">
            <a:avLst/>
          </a:prstGeom>
          <a:solidFill>
            <a:schemeClr val="dk1">
              <a:alpha val="40784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FB7F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Quicker</a:t>
            </a:r>
            <a:r>
              <a:rPr lang="en-US" sz="2400">
                <a:solidFill>
                  <a:srgbClr val="FB7F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more </a:t>
            </a:r>
            <a:r>
              <a:rPr b="1" lang="en-US" sz="2400">
                <a:solidFill>
                  <a:srgbClr val="FB7F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Flexible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B7F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B7F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</a:t>
            </a:r>
            <a:r>
              <a:rPr b="1" lang="en-US" sz="2400">
                <a:solidFill>
                  <a:srgbClr val="FB7F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Collaboration</a:t>
            </a:r>
            <a:r>
              <a:rPr lang="en-US" sz="2400">
                <a:solidFill>
                  <a:srgbClr val="FB7F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b="1" lang="en-US" sz="2400">
                <a:solidFill>
                  <a:srgbClr val="FB7F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Productivity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B7F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B7F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 way to relay useful information (materials, tolerances, dimensions, and processes)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B7F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B7F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real life scaling and details when 3D printed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B7F0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4">
            <a:alphaModFix amt="57000"/>
          </a:blip>
          <a:srcRect b="0" l="0" r="0" t="1939"/>
          <a:stretch/>
        </p:blipFill>
        <p:spPr>
          <a:xfrm>
            <a:off x="7216877" y="4011561"/>
            <a:ext cx="4854268" cy="265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type="title"/>
          </p:nvPr>
        </p:nvSpPr>
        <p:spPr>
          <a:xfrm>
            <a:off x="2116899" y="2267705"/>
            <a:ext cx="8629759" cy="2068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4400"/>
              <a:buFont typeface="Arial"/>
              <a:buNone/>
            </a:pPr>
            <a:r>
              <a:rPr b="1" lang="en-US"/>
              <a:t>Real Life Applications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227361" y="1187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5400"/>
              <a:buFont typeface="Arial"/>
              <a:buNone/>
            </a:pPr>
            <a:r>
              <a:rPr lang="en-US" sz="5400"/>
              <a:t>Modeling a Jet Engine </a:t>
            </a:r>
            <a:endParaRPr sz="5400"/>
          </a:p>
        </p:txBody>
      </p:sp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148" y="1610066"/>
            <a:ext cx="7030064" cy="436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4">
            <a:alphaModFix/>
          </a:blip>
          <a:srcRect b="0" l="7824" r="0" t="0"/>
          <a:stretch/>
        </p:blipFill>
        <p:spPr>
          <a:xfrm>
            <a:off x="8958720" y="2957118"/>
            <a:ext cx="2869438" cy="22884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/>
          <p:nvPr/>
        </p:nvSpPr>
        <p:spPr>
          <a:xfrm rot="-350187">
            <a:off x="9008137" y="334059"/>
            <a:ext cx="2707248" cy="2355982"/>
          </a:xfrm>
          <a:prstGeom prst="star7">
            <a:avLst>
              <a:gd fmla="val 32982" name="adj"/>
              <a:gd fmla="val 102572" name="hf"/>
              <a:gd fmla="val 105210" name="vf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3D print out a Mini Jet Engine model now! (file from Thingiverse)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8409" y="1512050"/>
            <a:ext cx="7030064" cy="436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title"/>
          </p:nvPr>
        </p:nvSpPr>
        <p:spPr>
          <a:xfrm>
            <a:off x="106768" y="1592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6000"/>
              <a:buFont typeface="Arial"/>
              <a:buNone/>
            </a:pPr>
            <a:r>
              <a:rPr lang="en-US"/>
              <a:t>Computer Animation and Special Effects</a:t>
            </a:r>
            <a:endParaRPr/>
          </a:p>
        </p:txBody>
      </p:sp>
      <p:pic>
        <p:nvPicPr>
          <p:cNvPr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289" y="1720212"/>
            <a:ext cx="4235792" cy="236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1431" y="3843344"/>
            <a:ext cx="5137356" cy="286678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4836370" y="4792555"/>
            <a:ext cx="1984153" cy="2795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B7F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5094" y="1636357"/>
            <a:ext cx="3678648" cy="205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192" y="4633457"/>
            <a:ext cx="3808012" cy="205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/>
          <p:nvPr/>
        </p:nvSpPr>
        <p:spPr>
          <a:xfrm>
            <a:off x="4367806" y="4351081"/>
            <a:ext cx="23394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B7F03"/>
                </a:solidFill>
                <a:latin typeface="Times"/>
                <a:ea typeface="Times"/>
                <a:cs typeface="Times"/>
                <a:sym typeface="Times"/>
              </a:rPr>
              <a:t>Video Game Design</a:t>
            </a:r>
            <a:endParaRPr/>
          </a:p>
        </p:txBody>
      </p:sp>
      <p:sp>
        <p:nvSpPr>
          <p:cNvPr id="154" name="Google Shape;154;p7"/>
          <p:cNvSpPr txBox="1"/>
          <p:nvPr/>
        </p:nvSpPr>
        <p:spPr>
          <a:xfrm>
            <a:off x="5643716" y="59780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4428520" y="5588965"/>
            <a:ext cx="18185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B7F03"/>
                </a:solidFill>
                <a:latin typeface="Times"/>
                <a:ea typeface="Times"/>
                <a:cs typeface="Times"/>
                <a:sym typeface="Times"/>
              </a:rPr>
              <a:t>Virtual Reality</a:t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 rot="10800000">
            <a:off x="4280532" y="5978013"/>
            <a:ext cx="1984153" cy="2795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B7F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type="title"/>
          </p:nvPr>
        </p:nvSpPr>
        <p:spPr>
          <a:xfrm>
            <a:off x="185738" y="185064"/>
            <a:ext cx="118871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6000"/>
              <a:buFont typeface="Arial"/>
              <a:buNone/>
            </a:pPr>
            <a:r>
              <a:rPr lang="en-US"/>
              <a:t>Make Your Own Electronic Accessories</a:t>
            </a:r>
            <a:endParaRPr/>
          </a:p>
        </p:txBody>
      </p:sp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 b="3421" l="0" r="0" t="0"/>
          <a:stretch/>
        </p:blipFill>
        <p:spPr>
          <a:xfrm>
            <a:off x="2308500" y="1719445"/>
            <a:ext cx="3645450" cy="220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397" y="4130805"/>
            <a:ext cx="2395701" cy="24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0964" y="942975"/>
            <a:ext cx="2499510" cy="20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5376" y="4213080"/>
            <a:ext cx="2935033" cy="23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3688" y="3287002"/>
            <a:ext cx="5429249" cy="336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>
            <p:ph type="title"/>
          </p:nvPr>
        </p:nvSpPr>
        <p:spPr>
          <a:xfrm>
            <a:off x="0" y="450853"/>
            <a:ext cx="121919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7F03"/>
              </a:buClr>
              <a:buSzPts val="4800"/>
              <a:buFont typeface="Arial"/>
              <a:buNone/>
            </a:pPr>
            <a:r>
              <a:rPr lang="en-US" sz="4800"/>
              <a:t>Design packaging of a product</a:t>
            </a:r>
            <a:br>
              <a:rPr lang="en-US" sz="4800"/>
            </a:br>
            <a:endParaRPr sz="4800"/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 b="23260" l="0" r="0" t="0"/>
          <a:stretch/>
        </p:blipFill>
        <p:spPr>
          <a:xfrm>
            <a:off x="2262599" y="1719619"/>
            <a:ext cx="3782961" cy="2212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7638" y="4098232"/>
            <a:ext cx="2464517" cy="251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60000">
            <a:off x="7220254" y="1731623"/>
            <a:ext cx="4709728" cy="21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8703" y="4091348"/>
            <a:ext cx="5269543" cy="249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416" y="4209409"/>
            <a:ext cx="2468306" cy="240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2020-02-08T15:26:41Z</dcterms:created>
  <dc:creator>mark blair</dc:creator>
</cp:coreProperties>
</file>